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90B9-39AD-4148-B74A-74749F47596B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2DB1-F589-4F30-AA52-53098972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0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90B9-39AD-4148-B74A-74749F47596B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2DB1-F589-4F30-AA52-53098972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8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90B9-39AD-4148-B74A-74749F47596B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2DB1-F589-4F30-AA52-53098972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2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90B9-39AD-4148-B74A-74749F47596B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2DB1-F589-4F30-AA52-53098972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5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90B9-39AD-4148-B74A-74749F47596B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2DB1-F589-4F30-AA52-53098972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3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90B9-39AD-4148-B74A-74749F47596B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2DB1-F589-4F30-AA52-53098972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5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90B9-39AD-4148-B74A-74749F47596B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2DB1-F589-4F30-AA52-53098972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3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90B9-39AD-4148-B74A-74749F47596B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2DB1-F589-4F30-AA52-53098972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2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90B9-39AD-4148-B74A-74749F47596B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2DB1-F589-4F30-AA52-53098972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5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90B9-39AD-4148-B74A-74749F47596B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2DB1-F589-4F30-AA52-53098972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0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90B9-39AD-4148-B74A-74749F47596B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2DB1-F589-4F30-AA52-53098972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3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A90B9-39AD-4148-B74A-74749F47596B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72DB1-F589-4F30-AA52-53098972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8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73" y="1600200"/>
            <a:ext cx="6229854" cy="4525963"/>
          </a:xfrm>
        </p:spPr>
      </p:pic>
    </p:spTree>
    <p:extLst>
      <p:ext uri="{BB962C8B-B14F-4D97-AF65-F5344CB8AC3E}">
        <p14:creationId xmlns:p14="http://schemas.microsoft.com/office/powerpoint/2010/main" val="11029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61"/>
            <a:ext cx="9144000" cy="6643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61"/>
            <a:ext cx="9144000" cy="66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73" y="1600200"/>
            <a:ext cx="6229854" cy="4525963"/>
          </a:xfrm>
        </p:spPr>
      </p:pic>
    </p:spTree>
    <p:extLst>
      <p:ext uri="{BB962C8B-B14F-4D97-AF65-F5344CB8AC3E}">
        <p14:creationId xmlns:p14="http://schemas.microsoft.com/office/powerpoint/2010/main" val="33899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54" y="1600200"/>
            <a:ext cx="3288092" cy="4525963"/>
          </a:xfrm>
        </p:spPr>
      </p:pic>
    </p:spTree>
    <p:extLst>
      <p:ext uri="{BB962C8B-B14F-4D97-AF65-F5344CB8AC3E}">
        <p14:creationId xmlns:p14="http://schemas.microsoft.com/office/powerpoint/2010/main" val="6919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</dc:creator>
  <cp:lastModifiedBy>William</cp:lastModifiedBy>
  <cp:revision>2</cp:revision>
  <dcterms:created xsi:type="dcterms:W3CDTF">2014-03-03T23:22:27Z</dcterms:created>
  <dcterms:modified xsi:type="dcterms:W3CDTF">2014-03-03T23:41:45Z</dcterms:modified>
</cp:coreProperties>
</file>